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Jua" panose="020B0604020202020204" charset="-127"/>
      <p:regular r:id="rId12"/>
    </p:embeddedFont>
    <p:embeddedFont>
      <p:font typeface="Bobby Jones Soft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90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audio" Target="../media/media1.mp3"/><Relationship Id="rId16" Type="http://schemas.openxmlformats.org/officeDocument/2006/relationships/image" Target="../media/image13.png"/><Relationship Id="rId1" Type="http://schemas.microsoft.com/office/2007/relationships/media" Target="../media/media1.mp3"/><Relationship Id="rId6" Type="http://schemas.openxmlformats.org/officeDocument/2006/relationships/image" Target="../media/image3.svg"/><Relationship Id="rId11" Type="http://schemas.openxmlformats.org/officeDocument/2006/relationships/image" Target="../media/image8.svg"/><Relationship Id="rId5" Type="http://schemas.openxmlformats.org/officeDocument/2006/relationships/image" Target="../media/image2.pn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0.svg"/><Relationship Id="rId3" Type="http://schemas.openxmlformats.org/officeDocument/2006/relationships/image" Target="../media/image2.png"/><Relationship Id="rId7" Type="http://schemas.openxmlformats.org/officeDocument/2006/relationships/image" Target="../media/image36.svg"/><Relationship Id="rId12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28.svg"/><Relationship Id="rId5" Type="http://schemas.openxmlformats.org/officeDocument/2006/relationships/image" Target="../media/image4.png"/><Relationship Id="rId15" Type="http://schemas.openxmlformats.org/officeDocument/2006/relationships/image" Target="../media/image42.svg"/><Relationship Id="rId10" Type="http://schemas.openxmlformats.org/officeDocument/2006/relationships/image" Target="../media/image27.png"/><Relationship Id="rId4" Type="http://schemas.openxmlformats.org/officeDocument/2006/relationships/image" Target="../media/image3.svg"/><Relationship Id="rId9" Type="http://schemas.openxmlformats.org/officeDocument/2006/relationships/image" Target="../media/image38.svg"/><Relationship Id="rId1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8.svg"/><Relationship Id="rId3" Type="http://schemas.openxmlformats.org/officeDocument/2006/relationships/image" Target="../media/image4.png"/><Relationship Id="rId7" Type="http://schemas.openxmlformats.org/officeDocument/2006/relationships/image" Target="../media/image24.svg"/><Relationship Id="rId12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19.svg"/><Relationship Id="rId5" Type="http://schemas.openxmlformats.org/officeDocument/2006/relationships/image" Target="../media/image3.svg"/><Relationship Id="rId10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8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28.svg"/><Relationship Id="rId5" Type="http://schemas.openxmlformats.org/officeDocument/2006/relationships/image" Target="../media/image9.png"/><Relationship Id="rId10" Type="http://schemas.openxmlformats.org/officeDocument/2006/relationships/image" Target="../media/image27.png"/><Relationship Id="rId4" Type="http://schemas.openxmlformats.org/officeDocument/2006/relationships/image" Target="../media/image3.svg"/><Relationship Id="rId9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png"/><Relationship Id="rId7" Type="http://schemas.openxmlformats.org/officeDocument/2006/relationships/image" Target="../media/image10.svg"/><Relationship Id="rId12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6.svg"/><Relationship Id="rId5" Type="http://schemas.openxmlformats.org/officeDocument/2006/relationships/image" Target="../media/image3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4222" b="-14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193067" y="985346"/>
            <a:ext cx="4788279" cy="2892559"/>
          </a:xfrm>
          <a:custGeom>
            <a:avLst/>
            <a:gdLst/>
            <a:ahLst/>
            <a:cxnLst/>
            <a:rect l="l" t="t" r="r" b="b"/>
            <a:pathLst>
              <a:path w="4788279" h="2892559">
                <a:moveTo>
                  <a:pt x="0" y="0"/>
                </a:moveTo>
                <a:lnTo>
                  <a:pt x="4788279" y="0"/>
                </a:lnTo>
                <a:lnTo>
                  <a:pt x="4788279" y="2892559"/>
                </a:lnTo>
                <a:lnTo>
                  <a:pt x="0" y="28925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759075" y="6145895"/>
            <a:ext cx="5575550" cy="4746187"/>
          </a:xfrm>
          <a:custGeom>
            <a:avLst/>
            <a:gdLst/>
            <a:ahLst/>
            <a:cxnLst/>
            <a:rect l="l" t="t" r="r" b="b"/>
            <a:pathLst>
              <a:path w="5575550" h="4746187">
                <a:moveTo>
                  <a:pt x="0" y="0"/>
                </a:moveTo>
                <a:lnTo>
                  <a:pt x="5575550" y="0"/>
                </a:lnTo>
                <a:lnTo>
                  <a:pt x="5575550" y="4746187"/>
                </a:lnTo>
                <a:lnTo>
                  <a:pt x="0" y="47461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153481" y="5626430"/>
            <a:ext cx="4788279" cy="2892559"/>
          </a:xfrm>
          <a:custGeom>
            <a:avLst/>
            <a:gdLst/>
            <a:ahLst/>
            <a:cxnLst/>
            <a:rect l="l" t="t" r="r" b="b"/>
            <a:pathLst>
              <a:path w="4788279" h="2892559">
                <a:moveTo>
                  <a:pt x="0" y="0"/>
                </a:moveTo>
                <a:lnTo>
                  <a:pt x="4788279" y="0"/>
                </a:lnTo>
                <a:lnTo>
                  <a:pt x="4788279" y="2892559"/>
                </a:lnTo>
                <a:lnTo>
                  <a:pt x="0" y="28925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72726">
            <a:off x="13603696" y="6361668"/>
            <a:ext cx="6258056" cy="5327170"/>
          </a:xfrm>
          <a:custGeom>
            <a:avLst/>
            <a:gdLst/>
            <a:ahLst/>
            <a:cxnLst/>
            <a:rect l="l" t="t" r="r" b="b"/>
            <a:pathLst>
              <a:path w="6258056" h="5327170">
                <a:moveTo>
                  <a:pt x="0" y="0"/>
                </a:moveTo>
                <a:lnTo>
                  <a:pt x="6258056" y="0"/>
                </a:lnTo>
                <a:lnTo>
                  <a:pt x="6258056" y="5327171"/>
                </a:lnTo>
                <a:lnTo>
                  <a:pt x="0" y="53271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49983" y="1278900"/>
            <a:ext cx="14788035" cy="3864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194"/>
              </a:lnSpc>
            </a:pPr>
            <a:r>
              <a:rPr lang="en-US" sz="17967" spc="-880" dirty="0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BINATANG CIPTAAN ALLAH</a:t>
            </a:r>
          </a:p>
        </p:txBody>
      </p:sp>
      <p:sp>
        <p:nvSpPr>
          <p:cNvPr id="8" name="Freeform 8"/>
          <p:cNvSpPr/>
          <p:nvPr/>
        </p:nvSpPr>
        <p:spPr>
          <a:xfrm>
            <a:off x="13205023" y="5685105"/>
            <a:ext cx="2637875" cy="1016781"/>
          </a:xfrm>
          <a:custGeom>
            <a:avLst/>
            <a:gdLst/>
            <a:ahLst/>
            <a:cxnLst/>
            <a:rect l="l" t="t" r="r" b="b"/>
            <a:pathLst>
              <a:path w="2637875" h="1016781">
                <a:moveTo>
                  <a:pt x="0" y="0"/>
                </a:moveTo>
                <a:lnTo>
                  <a:pt x="2637875" y="0"/>
                </a:lnTo>
                <a:lnTo>
                  <a:pt x="2637875" y="1016781"/>
                </a:lnTo>
                <a:lnTo>
                  <a:pt x="0" y="10167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471217" y="1820505"/>
            <a:ext cx="6715549" cy="4114800"/>
          </a:xfrm>
          <a:custGeom>
            <a:avLst/>
            <a:gdLst/>
            <a:ahLst/>
            <a:cxnLst/>
            <a:rect l="l" t="t" r="r" b="b"/>
            <a:pathLst>
              <a:path w="6715549" h="4114800">
                <a:moveTo>
                  <a:pt x="0" y="0"/>
                </a:moveTo>
                <a:lnTo>
                  <a:pt x="6715549" y="0"/>
                </a:lnTo>
                <a:lnTo>
                  <a:pt x="67155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4413726" y="1923918"/>
            <a:ext cx="7230479" cy="4114800"/>
          </a:xfrm>
          <a:custGeom>
            <a:avLst/>
            <a:gdLst/>
            <a:ahLst/>
            <a:cxnLst/>
            <a:rect l="l" t="t" r="r" b="b"/>
            <a:pathLst>
              <a:path w="7230479" h="4114800">
                <a:moveTo>
                  <a:pt x="0" y="0"/>
                </a:moveTo>
                <a:lnTo>
                  <a:pt x="7230479" y="0"/>
                </a:lnTo>
                <a:lnTo>
                  <a:pt x="72304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11798" y="7905096"/>
            <a:ext cx="1925270" cy="1120157"/>
          </a:xfrm>
          <a:custGeom>
            <a:avLst/>
            <a:gdLst/>
            <a:ahLst/>
            <a:cxnLst/>
            <a:rect l="l" t="t" r="r" b="b"/>
            <a:pathLst>
              <a:path w="1925270" h="1120157">
                <a:moveTo>
                  <a:pt x="0" y="0"/>
                </a:moveTo>
                <a:lnTo>
                  <a:pt x="1925270" y="0"/>
                </a:lnTo>
                <a:lnTo>
                  <a:pt x="1925270" y="1120158"/>
                </a:lnTo>
                <a:lnTo>
                  <a:pt x="0" y="11201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F532D24-9CE7-DC89-41B6-6840CFB59CEF}"/>
              </a:ext>
            </a:extLst>
          </p:cNvPr>
          <p:cNvSpPr/>
          <p:nvPr/>
        </p:nvSpPr>
        <p:spPr>
          <a:xfrm>
            <a:off x="5770637" y="5120711"/>
            <a:ext cx="6715549" cy="185158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TextBox 12"/>
          <p:cNvSpPr txBox="1"/>
          <p:nvPr/>
        </p:nvSpPr>
        <p:spPr>
          <a:xfrm>
            <a:off x="5957107" y="5805528"/>
            <a:ext cx="6373787" cy="666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87"/>
              </a:lnSpc>
              <a:spcBef>
                <a:spcPct val="0"/>
              </a:spcBef>
            </a:pPr>
            <a:r>
              <a:rPr lang="en-US" sz="5716" spc="-280" dirty="0">
                <a:solidFill>
                  <a:srgbClr val="404040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AKU SUKA MAKAN IKAN</a:t>
            </a:r>
          </a:p>
        </p:txBody>
      </p:sp>
      <p:pic>
        <p:nvPicPr>
          <p:cNvPr id="14" name="Funny Cartoon Animation Royalty Free Background Music">
            <a:hlinkClick r:id="" action="ppaction://media"/>
            <a:extLst>
              <a:ext uri="{FF2B5EF4-FFF2-40B4-BE49-F238E27FC236}">
                <a16:creationId xmlns:a16="http://schemas.microsoft.com/office/drawing/2014/main" id="{985E69DF-F3FB-F30F-6931-CF6794C699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7221200" y="310679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7" grpId="0"/>
      <p:bldP spid="13" grpId="0" animBg="1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222" b="-14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44157" y="1028700"/>
            <a:ext cx="4788279" cy="2892559"/>
          </a:xfrm>
          <a:custGeom>
            <a:avLst/>
            <a:gdLst/>
            <a:ahLst/>
            <a:cxnLst/>
            <a:rect l="l" t="t" r="r" b="b"/>
            <a:pathLst>
              <a:path w="4788279" h="2892559">
                <a:moveTo>
                  <a:pt x="0" y="0"/>
                </a:moveTo>
                <a:lnTo>
                  <a:pt x="4788279" y="0"/>
                </a:lnTo>
                <a:lnTo>
                  <a:pt x="4788279" y="2892559"/>
                </a:lnTo>
                <a:lnTo>
                  <a:pt x="0" y="28925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759075" y="6145895"/>
            <a:ext cx="5575550" cy="4746187"/>
          </a:xfrm>
          <a:custGeom>
            <a:avLst/>
            <a:gdLst/>
            <a:ahLst/>
            <a:cxnLst/>
            <a:rect l="l" t="t" r="r" b="b"/>
            <a:pathLst>
              <a:path w="5575550" h="4746187">
                <a:moveTo>
                  <a:pt x="0" y="0"/>
                </a:moveTo>
                <a:lnTo>
                  <a:pt x="5575550" y="0"/>
                </a:lnTo>
                <a:lnTo>
                  <a:pt x="5575550" y="4746187"/>
                </a:lnTo>
                <a:lnTo>
                  <a:pt x="0" y="47461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72726">
            <a:off x="13603696" y="6361668"/>
            <a:ext cx="6258056" cy="5327170"/>
          </a:xfrm>
          <a:custGeom>
            <a:avLst/>
            <a:gdLst/>
            <a:ahLst/>
            <a:cxnLst/>
            <a:rect l="l" t="t" r="r" b="b"/>
            <a:pathLst>
              <a:path w="6258056" h="5327170">
                <a:moveTo>
                  <a:pt x="0" y="0"/>
                </a:moveTo>
                <a:lnTo>
                  <a:pt x="6258056" y="0"/>
                </a:lnTo>
                <a:lnTo>
                  <a:pt x="6258056" y="5327171"/>
                </a:lnTo>
                <a:lnTo>
                  <a:pt x="0" y="53271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330230" y="7812021"/>
            <a:ext cx="4788279" cy="2892559"/>
          </a:xfrm>
          <a:custGeom>
            <a:avLst/>
            <a:gdLst/>
            <a:ahLst/>
            <a:cxnLst/>
            <a:rect l="l" t="t" r="r" b="b"/>
            <a:pathLst>
              <a:path w="4788279" h="2892559">
                <a:moveTo>
                  <a:pt x="0" y="0"/>
                </a:moveTo>
                <a:lnTo>
                  <a:pt x="4788280" y="0"/>
                </a:lnTo>
                <a:lnTo>
                  <a:pt x="4788280" y="2892558"/>
                </a:lnTo>
                <a:lnTo>
                  <a:pt x="0" y="28925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49983" y="4774125"/>
            <a:ext cx="14788035" cy="206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194"/>
              </a:lnSpc>
            </a:pPr>
            <a:r>
              <a:rPr lang="en-US" sz="17967" spc="-880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TERIMAKASIH</a:t>
            </a:r>
          </a:p>
        </p:txBody>
      </p:sp>
      <p:sp>
        <p:nvSpPr>
          <p:cNvPr id="8" name="Freeform 8"/>
          <p:cNvSpPr/>
          <p:nvPr/>
        </p:nvSpPr>
        <p:spPr>
          <a:xfrm>
            <a:off x="841412" y="3176575"/>
            <a:ext cx="1817142" cy="1760976"/>
          </a:xfrm>
          <a:custGeom>
            <a:avLst/>
            <a:gdLst/>
            <a:ahLst/>
            <a:cxnLst/>
            <a:rect l="l" t="t" r="r" b="b"/>
            <a:pathLst>
              <a:path w="1817142" h="1760976">
                <a:moveTo>
                  <a:pt x="0" y="0"/>
                </a:moveTo>
                <a:lnTo>
                  <a:pt x="1817142" y="0"/>
                </a:lnTo>
                <a:lnTo>
                  <a:pt x="1817142" y="1760976"/>
                </a:lnTo>
                <a:lnTo>
                  <a:pt x="0" y="17609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35975">
            <a:off x="15850070" y="4446476"/>
            <a:ext cx="1817142" cy="1760976"/>
          </a:xfrm>
          <a:custGeom>
            <a:avLst/>
            <a:gdLst/>
            <a:ahLst/>
            <a:cxnLst/>
            <a:rect l="l" t="t" r="r" b="b"/>
            <a:pathLst>
              <a:path w="1817142" h="1760976">
                <a:moveTo>
                  <a:pt x="0" y="0"/>
                </a:moveTo>
                <a:lnTo>
                  <a:pt x="1817142" y="0"/>
                </a:lnTo>
                <a:lnTo>
                  <a:pt x="1817142" y="1760976"/>
                </a:lnTo>
                <a:lnTo>
                  <a:pt x="0" y="17609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3382577" y="5474103"/>
            <a:ext cx="7140117" cy="6607853"/>
          </a:xfrm>
          <a:custGeom>
            <a:avLst/>
            <a:gdLst/>
            <a:ahLst/>
            <a:cxnLst/>
            <a:rect l="l" t="t" r="r" b="b"/>
            <a:pathLst>
              <a:path w="7140117" h="6607853">
                <a:moveTo>
                  <a:pt x="0" y="0"/>
                </a:moveTo>
                <a:lnTo>
                  <a:pt x="7140117" y="0"/>
                </a:lnTo>
                <a:lnTo>
                  <a:pt x="7140117" y="6607853"/>
                </a:lnTo>
                <a:lnTo>
                  <a:pt x="0" y="66078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5271459" y="6477242"/>
            <a:ext cx="3975682" cy="3310659"/>
          </a:xfrm>
          <a:custGeom>
            <a:avLst/>
            <a:gdLst/>
            <a:ahLst/>
            <a:cxnLst/>
            <a:rect l="l" t="t" r="r" b="b"/>
            <a:pathLst>
              <a:path w="3975682" h="3310659">
                <a:moveTo>
                  <a:pt x="3975682" y="0"/>
                </a:moveTo>
                <a:lnTo>
                  <a:pt x="0" y="0"/>
                </a:lnTo>
                <a:lnTo>
                  <a:pt x="0" y="3310659"/>
                </a:lnTo>
                <a:lnTo>
                  <a:pt x="3975682" y="3310659"/>
                </a:lnTo>
                <a:lnTo>
                  <a:pt x="3975682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780182" flipH="1">
            <a:off x="15284768" y="576682"/>
            <a:ext cx="2303871" cy="4048336"/>
          </a:xfrm>
          <a:custGeom>
            <a:avLst/>
            <a:gdLst/>
            <a:ahLst/>
            <a:cxnLst/>
            <a:rect l="l" t="t" r="r" b="b"/>
            <a:pathLst>
              <a:path w="2303871" h="4048336">
                <a:moveTo>
                  <a:pt x="2303871" y="0"/>
                </a:moveTo>
                <a:lnTo>
                  <a:pt x="0" y="0"/>
                </a:lnTo>
                <a:lnTo>
                  <a:pt x="0" y="4048336"/>
                </a:lnTo>
                <a:lnTo>
                  <a:pt x="2303871" y="4048336"/>
                </a:lnTo>
                <a:lnTo>
                  <a:pt x="2303871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551714" y="7730501"/>
            <a:ext cx="7184571" cy="4114800"/>
          </a:xfrm>
          <a:custGeom>
            <a:avLst/>
            <a:gdLst/>
            <a:ahLst/>
            <a:cxnLst/>
            <a:rect l="l" t="t" r="r" b="b"/>
            <a:pathLst>
              <a:path w="7184571" h="4114800">
                <a:moveTo>
                  <a:pt x="0" y="0"/>
                </a:moveTo>
                <a:lnTo>
                  <a:pt x="7184572" y="0"/>
                </a:lnTo>
                <a:lnTo>
                  <a:pt x="71845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059797" y="645385"/>
            <a:ext cx="2168407" cy="2101383"/>
          </a:xfrm>
          <a:custGeom>
            <a:avLst/>
            <a:gdLst/>
            <a:ahLst/>
            <a:cxnLst/>
            <a:rect l="l" t="t" r="r" b="b"/>
            <a:pathLst>
              <a:path w="2168407" h="2101383">
                <a:moveTo>
                  <a:pt x="0" y="0"/>
                </a:moveTo>
                <a:lnTo>
                  <a:pt x="2168406" y="0"/>
                </a:lnTo>
                <a:lnTo>
                  <a:pt x="2168406" y="2101383"/>
                </a:lnTo>
                <a:lnTo>
                  <a:pt x="0" y="21013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222" b="-14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185587" y="7634107"/>
            <a:ext cx="4788279" cy="2892559"/>
          </a:xfrm>
          <a:custGeom>
            <a:avLst/>
            <a:gdLst/>
            <a:ahLst/>
            <a:cxnLst/>
            <a:rect l="l" t="t" r="r" b="b"/>
            <a:pathLst>
              <a:path w="4788279" h="2892559">
                <a:moveTo>
                  <a:pt x="0" y="0"/>
                </a:moveTo>
                <a:lnTo>
                  <a:pt x="4788279" y="0"/>
                </a:lnTo>
                <a:lnTo>
                  <a:pt x="4788279" y="2892559"/>
                </a:lnTo>
                <a:lnTo>
                  <a:pt x="0" y="28925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72726">
            <a:off x="10478655" y="5965115"/>
            <a:ext cx="6258056" cy="5327170"/>
          </a:xfrm>
          <a:custGeom>
            <a:avLst/>
            <a:gdLst/>
            <a:ahLst/>
            <a:cxnLst/>
            <a:rect l="l" t="t" r="r" b="b"/>
            <a:pathLst>
              <a:path w="6258056" h="5327170">
                <a:moveTo>
                  <a:pt x="0" y="0"/>
                </a:moveTo>
                <a:lnTo>
                  <a:pt x="6258056" y="0"/>
                </a:lnTo>
                <a:lnTo>
                  <a:pt x="6258056" y="5327170"/>
                </a:lnTo>
                <a:lnTo>
                  <a:pt x="0" y="53271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232845" y="-837241"/>
            <a:ext cx="6484546" cy="4839092"/>
          </a:xfrm>
          <a:custGeom>
            <a:avLst/>
            <a:gdLst/>
            <a:ahLst/>
            <a:cxnLst/>
            <a:rect l="l" t="t" r="r" b="b"/>
            <a:pathLst>
              <a:path w="6484546" h="4839092">
                <a:moveTo>
                  <a:pt x="0" y="0"/>
                </a:moveTo>
                <a:lnTo>
                  <a:pt x="6484546" y="0"/>
                </a:lnTo>
                <a:lnTo>
                  <a:pt x="6484546" y="4839092"/>
                </a:lnTo>
                <a:lnTo>
                  <a:pt x="0" y="48390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36829" y="5475670"/>
            <a:ext cx="4788279" cy="2892559"/>
          </a:xfrm>
          <a:custGeom>
            <a:avLst/>
            <a:gdLst/>
            <a:ahLst/>
            <a:cxnLst/>
            <a:rect l="l" t="t" r="r" b="b"/>
            <a:pathLst>
              <a:path w="4788279" h="2892559">
                <a:moveTo>
                  <a:pt x="0" y="0"/>
                </a:moveTo>
                <a:lnTo>
                  <a:pt x="4788280" y="0"/>
                </a:lnTo>
                <a:lnTo>
                  <a:pt x="4788280" y="2892559"/>
                </a:lnTo>
                <a:lnTo>
                  <a:pt x="0" y="28925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5777751" y="5576707"/>
            <a:ext cx="5588000" cy="4114800"/>
          </a:xfrm>
          <a:custGeom>
            <a:avLst/>
            <a:gdLst/>
            <a:ahLst/>
            <a:cxnLst/>
            <a:rect l="l" t="t" r="r" b="b"/>
            <a:pathLst>
              <a:path w="5588000" h="4114800">
                <a:moveTo>
                  <a:pt x="0" y="0"/>
                </a:moveTo>
                <a:lnTo>
                  <a:pt x="5588000" y="0"/>
                </a:lnTo>
                <a:lnTo>
                  <a:pt x="5588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434286" y="0"/>
            <a:ext cx="6853714" cy="10287000"/>
          </a:xfrm>
          <a:custGeom>
            <a:avLst/>
            <a:gdLst/>
            <a:ahLst/>
            <a:cxnLst/>
            <a:rect l="l" t="t" r="r" b="b"/>
            <a:pathLst>
              <a:path w="6853714" h="10287000">
                <a:moveTo>
                  <a:pt x="0" y="0"/>
                </a:moveTo>
                <a:lnTo>
                  <a:pt x="6853714" y="0"/>
                </a:lnTo>
                <a:lnTo>
                  <a:pt x="68537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1343025"/>
            <a:ext cx="7312264" cy="1038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18"/>
              </a:lnSpc>
            </a:pPr>
            <a:r>
              <a:rPr lang="en-US" sz="8884" spc="-435" dirty="0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AKU IKAN!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989572"/>
            <a:ext cx="10179740" cy="2871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384" spc="-226" dirty="0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HALO TEMAN-TEMAN! AKU ADALAH IKAN.</a:t>
            </a:r>
          </a:p>
          <a:p>
            <a:pPr algn="l">
              <a:lnSpc>
                <a:spcPts val="5600"/>
              </a:lnSpc>
            </a:pPr>
            <a:r>
              <a:rPr lang="en-US" sz="5384" spc="-226" dirty="0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AKU SALAH SATU CIPTAAN ALLAH YANG HEBAT!</a:t>
            </a:r>
          </a:p>
          <a:p>
            <a:pPr marL="0" lvl="0" indent="0" algn="l">
              <a:lnSpc>
                <a:spcPts val="5600"/>
              </a:lnSpc>
            </a:pPr>
            <a:endParaRPr lang="en-US" sz="5384" spc="-226" dirty="0">
              <a:solidFill>
                <a:srgbClr val="FFFFFF"/>
              </a:solidFill>
              <a:latin typeface="Bobby Jones Soft"/>
              <a:ea typeface="Bobby Jones Soft"/>
              <a:cs typeface="Bobby Jones Soft"/>
              <a:sym typeface="Bobby Jones Sof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3.7037E-7 L 0.39765 3.7037E-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5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222" b="-14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039902" y="4468449"/>
            <a:ext cx="4788279" cy="2892559"/>
          </a:xfrm>
          <a:custGeom>
            <a:avLst/>
            <a:gdLst/>
            <a:ahLst/>
            <a:cxnLst/>
            <a:rect l="l" t="t" r="r" b="b"/>
            <a:pathLst>
              <a:path w="4788279" h="2892559">
                <a:moveTo>
                  <a:pt x="0" y="0"/>
                </a:moveTo>
                <a:lnTo>
                  <a:pt x="4788279" y="0"/>
                </a:lnTo>
                <a:lnTo>
                  <a:pt x="4788279" y="2892558"/>
                </a:lnTo>
                <a:lnTo>
                  <a:pt x="0" y="28925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159306" y="4341874"/>
            <a:ext cx="4788279" cy="2892559"/>
          </a:xfrm>
          <a:custGeom>
            <a:avLst/>
            <a:gdLst/>
            <a:ahLst/>
            <a:cxnLst/>
            <a:rect l="l" t="t" r="r" b="b"/>
            <a:pathLst>
              <a:path w="4788279" h="2892559">
                <a:moveTo>
                  <a:pt x="0" y="0"/>
                </a:moveTo>
                <a:lnTo>
                  <a:pt x="4788280" y="0"/>
                </a:lnTo>
                <a:lnTo>
                  <a:pt x="4788280" y="2892559"/>
                </a:lnTo>
                <a:lnTo>
                  <a:pt x="0" y="28925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6973714" y="8800011"/>
            <a:ext cx="3029341" cy="1074039"/>
          </a:xfrm>
          <a:custGeom>
            <a:avLst/>
            <a:gdLst/>
            <a:ahLst/>
            <a:cxnLst/>
            <a:rect l="l" t="t" r="r" b="b"/>
            <a:pathLst>
              <a:path w="3029341" h="1074039">
                <a:moveTo>
                  <a:pt x="0" y="0"/>
                </a:moveTo>
                <a:lnTo>
                  <a:pt x="3029341" y="0"/>
                </a:lnTo>
                <a:lnTo>
                  <a:pt x="3029341" y="1074040"/>
                </a:lnTo>
                <a:lnTo>
                  <a:pt x="0" y="10740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6853714" y="0"/>
            <a:ext cx="1753699" cy="1141498"/>
          </a:xfrm>
          <a:custGeom>
            <a:avLst/>
            <a:gdLst/>
            <a:ahLst/>
            <a:cxnLst/>
            <a:rect l="l" t="t" r="r" b="b"/>
            <a:pathLst>
              <a:path w="1753699" h="1141498">
                <a:moveTo>
                  <a:pt x="1753699" y="0"/>
                </a:moveTo>
                <a:lnTo>
                  <a:pt x="0" y="0"/>
                </a:lnTo>
                <a:lnTo>
                  <a:pt x="0" y="1141498"/>
                </a:lnTo>
                <a:lnTo>
                  <a:pt x="1753699" y="1141498"/>
                </a:lnTo>
                <a:lnTo>
                  <a:pt x="1753699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6853714" cy="10287000"/>
          </a:xfrm>
          <a:custGeom>
            <a:avLst/>
            <a:gdLst/>
            <a:ahLst/>
            <a:cxnLst/>
            <a:rect l="l" t="t" r="r" b="b"/>
            <a:pathLst>
              <a:path w="6853714" h="10287000">
                <a:moveTo>
                  <a:pt x="0" y="0"/>
                </a:moveTo>
                <a:lnTo>
                  <a:pt x="6853714" y="0"/>
                </a:lnTo>
                <a:lnTo>
                  <a:pt x="68537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488385" y="1362075"/>
            <a:ext cx="8226531" cy="1059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57"/>
              </a:lnSpc>
            </a:pPr>
            <a:r>
              <a:rPr lang="en-US" sz="9186" spc="-450" dirty="0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APA ITU IKAN?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216193" y="3189785"/>
            <a:ext cx="8770915" cy="2366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4"/>
              </a:lnSpc>
            </a:pPr>
            <a:r>
              <a:rPr lang="en-US" sz="4317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Aku </a:t>
            </a:r>
            <a:r>
              <a:rPr lang="en-US" sz="4317" dirty="0" err="1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hidup</a:t>
            </a:r>
            <a:r>
              <a:rPr lang="en-US" sz="4317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 di air, </a:t>
            </a:r>
            <a:r>
              <a:rPr lang="en-US" sz="4317" dirty="0" err="1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teman-teman</a:t>
            </a:r>
            <a:r>
              <a:rPr lang="en-US" sz="4317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!</a:t>
            </a:r>
          </a:p>
          <a:p>
            <a:pPr algn="l">
              <a:lnSpc>
                <a:spcPts val="6044"/>
              </a:lnSpc>
            </a:pPr>
            <a:r>
              <a:rPr lang="en-US" sz="4317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Aku punya </a:t>
            </a:r>
            <a:r>
              <a:rPr lang="en-US" sz="4317" dirty="0" err="1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sirip</a:t>
            </a:r>
            <a:r>
              <a:rPr lang="en-US" sz="4317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4317" dirty="0" err="1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untuk</a:t>
            </a:r>
            <a:r>
              <a:rPr lang="en-US" sz="4317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4317" dirty="0" err="1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berenang</a:t>
            </a:r>
            <a:r>
              <a:rPr lang="en-US" sz="4317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 dan </a:t>
            </a:r>
            <a:r>
              <a:rPr lang="en-US" sz="4317" dirty="0" err="1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bernapas</a:t>
            </a:r>
            <a:r>
              <a:rPr lang="en-US" sz="4317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4317" dirty="0" err="1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dengan</a:t>
            </a:r>
            <a:r>
              <a:rPr lang="en-US" sz="4317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4317" dirty="0" err="1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insang</a:t>
            </a:r>
            <a:r>
              <a:rPr lang="en-US" sz="4317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94444E-7 -1.7284E-6 L 0.44983 -0.0001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91" y="-1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23457E-6 L 0.49132 0.0023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66" y="10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222" b="-14222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28700" y="1553925"/>
            <a:ext cx="4676747" cy="2865570"/>
          </a:xfrm>
          <a:custGeom>
            <a:avLst/>
            <a:gdLst/>
            <a:ahLst/>
            <a:cxnLst/>
            <a:rect l="l" t="t" r="r" b="b"/>
            <a:pathLst>
              <a:path w="4676747" h="2865570">
                <a:moveTo>
                  <a:pt x="4676747" y="0"/>
                </a:moveTo>
                <a:lnTo>
                  <a:pt x="0" y="0"/>
                </a:lnTo>
                <a:lnTo>
                  <a:pt x="0" y="2865570"/>
                </a:lnTo>
                <a:lnTo>
                  <a:pt x="4676747" y="2865570"/>
                </a:lnTo>
                <a:lnTo>
                  <a:pt x="467674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111774" y="3283073"/>
            <a:ext cx="2207523" cy="1352609"/>
          </a:xfrm>
          <a:custGeom>
            <a:avLst/>
            <a:gdLst/>
            <a:ahLst/>
            <a:cxnLst/>
            <a:rect l="l" t="t" r="r" b="b"/>
            <a:pathLst>
              <a:path w="2207523" h="1352609">
                <a:moveTo>
                  <a:pt x="0" y="0"/>
                </a:moveTo>
                <a:lnTo>
                  <a:pt x="2207522" y="0"/>
                </a:lnTo>
                <a:lnTo>
                  <a:pt x="2207522" y="1352609"/>
                </a:lnTo>
                <a:lnTo>
                  <a:pt x="0" y="13526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72726">
            <a:off x="-416134" y="7623415"/>
            <a:ext cx="6258056" cy="5327170"/>
          </a:xfrm>
          <a:custGeom>
            <a:avLst/>
            <a:gdLst/>
            <a:ahLst/>
            <a:cxnLst/>
            <a:rect l="l" t="t" r="r" b="b"/>
            <a:pathLst>
              <a:path w="6258056" h="5327170">
                <a:moveTo>
                  <a:pt x="0" y="0"/>
                </a:moveTo>
                <a:lnTo>
                  <a:pt x="6258056" y="0"/>
                </a:lnTo>
                <a:lnTo>
                  <a:pt x="6258056" y="5327170"/>
                </a:lnTo>
                <a:lnTo>
                  <a:pt x="0" y="53271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789181" y="2230635"/>
            <a:ext cx="6798680" cy="2405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86"/>
              </a:lnSpc>
            </a:pPr>
            <a:r>
              <a:rPr lang="en-US" sz="9186" spc="-450" dirty="0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RUMAHKU DI MANA YA?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8210" y="5903287"/>
            <a:ext cx="7873981" cy="1604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9"/>
              </a:lnSpc>
            </a:pPr>
            <a:r>
              <a:rPr lang="en-US" sz="4335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Aku </a:t>
            </a:r>
            <a:r>
              <a:rPr lang="en-US" sz="4335" dirty="0" err="1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bisa</a:t>
            </a:r>
            <a:r>
              <a:rPr lang="en-US" sz="4335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4335" dirty="0" err="1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tinggal</a:t>
            </a:r>
            <a:r>
              <a:rPr lang="en-US" sz="4335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 di </a:t>
            </a:r>
            <a:r>
              <a:rPr lang="en-US" sz="4335" dirty="0" err="1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laut</a:t>
            </a:r>
            <a:r>
              <a:rPr lang="en-US" sz="4335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 yang </a:t>
            </a:r>
            <a:r>
              <a:rPr lang="en-US" sz="4335" dirty="0" err="1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besar</a:t>
            </a:r>
            <a:r>
              <a:rPr lang="en-US" sz="4335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.</a:t>
            </a:r>
          </a:p>
        </p:txBody>
      </p:sp>
      <p:sp>
        <p:nvSpPr>
          <p:cNvPr id="8" name="Freeform 8"/>
          <p:cNvSpPr/>
          <p:nvPr/>
        </p:nvSpPr>
        <p:spPr>
          <a:xfrm>
            <a:off x="14521974" y="8982968"/>
            <a:ext cx="4788279" cy="2892559"/>
          </a:xfrm>
          <a:custGeom>
            <a:avLst/>
            <a:gdLst/>
            <a:ahLst/>
            <a:cxnLst/>
            <a:rect l="l" t="t" r="r" b="b"/>
            <a:pathLst>
              <a:path w="4788279" h="2892559">
                <a:moveTo>
                  <a:pt x="0" y="0"/>
                </a:moveTo>
                <a:lnTo>
                  <a:pt x="4788279" y="0"/>
                </a:lnTo>
                <a:lnTo>
                  <a:pt x="4788279" y="2892559"/>
                </a:lnTo>
                <a:lnTo>
                  <a:pt x="0" y="28925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329155" y="-554035"/>
            <a:ext cx="4788279" cy="2892559"/>
          </a:xfrm>
          <a:custGeom>
            <a:avLst/>
            <a:gdLst/>
            <a:ahLst/>
            <a:cxnLst/>
            <a:rect l="l" t="t" r="r" b="b"/>
            <a:pathLst>
              <a:path w="4788279" h="2892559">
                <a:moveTo>
                  <a:pt x="0" y="0"/>
                </a:moveTo>
                <a:lnTo>
                  <a:pt x="4788279" y="0"/>
                </a:lnTo>
                <a:lnTo>
                  <a:pt x="4788279" y="2892559"/>
                </a:lnTo>
                <a:lnTo>
                  <a:pt x="0" y="28925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144000" y="5903287"/>
            <a:ext cx="8089042" cy="1604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9"/>
              </a:lnSpc>
            </a:pPr>
            <a:r>
              <a:rPr lang="en-US" sz="4335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Aku juga </a:t>
            </a:r>
            <a:r>
              <a:rPr lang="en-US" sz="4335" dirty="0" err="1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tinggal</a:t>
            </a:r>
            <a:r>
              <a:rPr lang="en-US" sz="4335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 di </a:t>
            </a:r>
            <a:r>
              <a:rPr lang="en-US" sz="4335" dirty="0" err="1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sungai</a:t>
            </a:r>
            <a:r>
              <a:rPr lang="en-US" sz="4335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, </a:t>
            </a:r>
            <a:r>
              <a:rPr lang="en-US" sz="4335" dirty="0" err="1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danau</a:t>
            </a:r>
            <a:r>
              <a:rPr lang="en-US" sz="4335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, </a:t>
            </a:r>
            <a:r>
              <a:rPr lang="en-US" sz="4335" dirty="0" err="1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atau</a:t>
            </a:r>
            <a:r>
              <a:rPr lang="en-US" sz="4335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4335" dirty="0" err="1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kolam</a:t>
            </a:r>
            <a:r>
              <a:rPr lang="en-US" sz="4335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 yang </a:t>
            </a:r>
            <a:r>
              <a:rPr lang="en-US" sz="4335" dirty="0" err="1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tenang</a:t>
            </a:r>
            <a:r>
              <a:rPr lang="en-US" sz="4335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9732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2" dur="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5" fill="hold">
                                          <p:stCondLst>
                                            <p:cond delay="4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" decel="50000" autoRev="1" fill="hold">
                                          <p:stCondLst>
                                            <p:cond delay="4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9813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222" b="-14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759075" y="6145895"/>
            <a:ext cx="5575550" cy="4746187"/>
          </a:xfrm>
          <a:custGeom>
            <a:avLst/>
            <a:gdLst/>
            <a:ahLst/>
            <a:cxnLst/>
            <a:rect l="l" t="t" r="r" b="b"/>
            <a:pathLst>
              <a:path w="5575550" h="4746187">
                <a:moveTo>
                  <a:pt x="0" y="0"/>
                </a:moveTo>
                <a:lnTo>
                  <a:pt x="5575550" y="0"/>
                </a:lnTo>
                <a:lnTo>
                  <a:pt x="5575550" y="4746187"/>
                </a:lnTo>
                <a:lnTo>
                  <a:pt x="0" y="47461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72726">
            <a:off x="11236320" y="6961106"/>
            <a:ext cx="4789059" cy="4076686"/>
          </a:xfrm>
          <a:custGeom>
            <a:avLst/>
            <a:gdLst/>
            <a:ahLst/>
            <a:cxnLst/>
            <a:rect l="l" t="t" r="r" b="b"/>
            <a:pathLst>
              <a:path w="4789059" h="4076686">
                <a:moveTo>
                  <a:pt x="0" y="0"/>
                </a:moveTo>
                <a:lnTo>
                  <a:pt x="4789059" y="0"/>
                </a:lnTo>
                <a:lnTo>
                  <a:pt x="4789059" y="4076687"/>
                </a:lnTo>
                <a:lnTo>
                  <a:pt x="0" y="40766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288902" y="7394441"/>
            <a:ext cx="4788279" cy="2892559"/>
          </a:xfrm>
          <a:custGeom>
            <a:avLst/>
            <a:gdLst/>
            <a:ahLst/>
            <a:cxnLst/>
            <a:rect l="l" t="t" r="r" b="b"/>
            <a:pathLst>
              <a:path w="4788279" h="2892559">
                <a:moveTo>
                  <a:pt x="0" y="0"/>
                </a:moveTo>
                <a:lnTo>
                  <a:pt x="4788279" y="0"/>
                </a:lnTo>
                <a:lnTo>
                  <a:pt x="4788279" y="2892559"/>
                </a:lnTo>
                <a:lnTo>
                  <a:pt x="0" y="2892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811328" y="7888789"/>
            <a:ext cx="4436969" cy="1903863"/>
          </a:xfrm>
          <a:custGeom>
            <a:avLst/>
            <a:gdLst/>
            <a:ahLst/>
            <a:cxnLst/>
            <a:rect l="l" t="t" r="r" b="b"/>
            <a:pathLst>
              <a:path w="4436969" h="1903863">
                <a:moveTo>
                  <a:pt x="0" y="0"/>
                </a:moveTo>
                <a:lnTo>
                  <a:pt x="4436969" y="0"/>
                </a:lnTo>
                <a:lnTo>
                  <a:pt x="4436969" y="1903863"/>
                </a:lnTo>
                <a:lnTo>
                  <a:pt x="0" y="19038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986626" y="4556660"/>
            <a:ext cx="10172626" cy="5067818"/>
          </a:xfrm>
          <a:custGeom>
            <a:avLst/>
            <a:gdLst/>
            <a:ahLst/>
            <a:cxnLst/>
            <a:rect l="l" t="t" r="r" b="b"/>
            <a:pathLst>
              <a:path w="10172626" h="5067818">
                <a:moveTo>
                  <a:pt x="0" y="0"/>
                </a:moveTo>
                <a:lnTo>
                  <a:pt x="10172626" y="0"/>
                </a:lnTo>
                <a:lnTo>
                  <a:pt x="10172626" y="5067818"/>
                </a:lnTo>
                <a:lnTo>
                  <a:pt x="0" y="50678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865160" y="1130787"/>
            <a:ext cx="4788279" cy="2892559"/>
          </a:xfrm>
          <a:custGeom>
            <a:avLst/>
            <a:gdLst/>
            <a:ahLst/>
            <a:cxnLst/>
            <a:rect l="l" t="t" r="r" b="b"/>
            <a:pathLst>
              <a:path w="4788279" h="2892559">
                <a:moveTo>
                  <a:pt x="0" y="0"/>
                </a:moveTo>
                <a:lnTo>
                  <a:pt x="4788280" y="0"/>
                </a:lnTo>
                <a:lnTo>
                  <a:pt x="4788280" y="2892558"/>
                </a:lnTo>
                <a:lnTo>
                  <a:pt x="0" y="2892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04850" y="881204"/>
            <a:ext cx="10957926" cy="2141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96"/>
              </a:lnSpc>
            </a:pPr>
            <a:r>
              <a:rPr lang="en-US" sz="8196" spc="-401" dirty="0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TEMAN-TEMANKU BANYAK JENISNYA!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04850" y="3325238"/>
            <a:ext cx="7658066" cy="141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61"/>
              </a:lnSpc>
            </a:pPr>
            <a:r>
              <a:rPr lang="en-US" sz="3829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Ada ikan </a:t>
            </a:r>
            <a:r>
              <a:rPr lang="en-US" sz="3829" dirty="0" err="1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kecil</a:t>
            </a:r>
            <a:r>
              <a:rPr lang="en-US" sz="3829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3829" dirty="0" err="1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seperti</a:t>
            </a:r>
            <a:r>
              <a:rPr lang="en-US" sz="3829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 ikan </a:t>
            </a:r>
            <a:r>
              <a:rPr lang="en-US" sz="3829" dirty="0" err="1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teri</a:t>
            </a:r>
            <a:r>
              <a:rPr lang="en-US" sz="3829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, dan </a:t>
            </a:r>
            <a:r>
              <a:rPr lang="en-US" sz="3829" dirty="0" err="1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besar</a:t>
            </a:r>
            <a:r>
              <a:rPr lang="en-US" sz="3829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3829" dirty="0" err="1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seperti</a:t>
            </a:r>
            <a:r>
              <a:rPr lang="en-US" sz="3829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 ikan paus.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816475" y="5296766"/>
            <a:ext cx="7658066" cy="141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61"/>
              </a:lnSpc>
            </a:pPr>
            <a:r>
              <a:rPr lang="en-US" sz="3829" dirty="0" err="1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Warnaku</a:t>
            </a:r>
            <a:r>
              <a:rPr lang="en-US" sz="3829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3829" dirty="0" err="1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bermacam-macam</a:t>
            </a:r>
            <a:r>
              <a:rPr lang="en-US" sz="3829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, </a:t>
            </a:r>
            <a:r>
              <a:rPr lang="en-US" sz="3829" dirty="0" err="1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merah</a:t>
            </a:r>
            <a:r>
              <a:rPr lang="en-US" sz="3829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, </a:t>
            </a:r>
            <a:r>
              <a:rPr lang="en-US" sz="3829" dirty="0" err="1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biru</a:t>
            </a:r>
            <a:r>
              <a:rPr lang="en-US" sz="3829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, </a:t>
            </a:r>
            <a:r>
              <a:rPr lang="en-US" sz="3829" dirty="0" err="1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kuning</a:t>
            </a:r>
            <a:r>
              <a:rPr lang="en-US" sz="3829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, dan lain-lain!.</a:t>
            </a:r>
          </a:p>
        </p:txBody>
      </p:sp>
      <p:sp>
        <p:nvSpPr>
          <p:cNvPr id="13" name="Freeform 13"/>
          <p:cNvSpPr/>
          <p:nvPr/>
        </p:nvSpPr>
        <p:spPr>
          <a:xfrm>
            <a:off x="4478643" y="8462429"/>
            <a:ext cx="3029341" cy="1074039"/>
          </a:xfrm>
          <a:custGeom>
            <a:avLst/>
            <a:gdLst/>
            <a:ahLst/>
            <a:cxnLst/>
            <a:rect l="l" t="t" r="r" b="b"/>
            <a:pathLst>
              <a:path w="3029341" h="1074039">
                <a:moveTo>
                  <a:pt x="0" y="0"/>
                </a:moveTo>
                <a:lnTo>
                  <a:pt x="3029342" y="0"/>
                </a:lnTo>
                <a:lnTo>
                  <a:pt x="3029342" y="1074039"/>
                </a:lnTo>
                <a:lnTo>
                  <a:pt x="0" y="10740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346646" y="0"/>
            <a:ext cx="4941354" cy="4114800"/>
          </a:xfrm>
          <a:custGeom>
            <a:avLst/>
            <a:gdLst/>
            <a:ahLst/>
            <a:cxnLst/>
            <a:rect l="l" t="t" r="r" b="b"/>
            <a:pathLst>
              <a:path w="4941354" h="4114800">
                <a:moveTo>
                  <a:pt x="0" y="0"/>
                </a:moveTo>
                <a:lnTo>
                  <a:pt x="4941353" y="0"/>
                </a:lnTo>
                <a:lnTo>
                  <a:pt x="49413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222" b="-14222"/>
            </a:stretch>
          </a:blipFill>
        </p:spPr>
      </p:sp>
      <p:sp>
        <p:nvSpPr>
          <p:cNvPr id="3" name="Freeform 3"/>
          <p:cNvSpPr/>
          <p:nvPr/>
        </p:nvSpPr>
        <p:spPr>
          <a:xfrm rot="372726">
            <a:off x="-1916727" y="7587723"/>
            <a:ext cx="6258056" cy="5327170"/>
          </a:xfrm>
          <a:custGeom>
            <a:avLst/>
            <a:gdLst/>
            <a:ahLst/>
            <a:cxnLst/>
            <a:rect l="l" t="t" r="r" b="b"/>
            <a:pathLst>
              <a:path w="6258056" h="5327170">
                <a:moveTo>
                  <a:pt x="0" y="0"/>
                </a:moveTo>
                <a:lnTo>
                  <a:pt x="6258056" y="0"/>
                </a:lnTo>
                <a:lnTo>
                  <a:pt x="6258056" y="5327171"/>
                </a:lnTo>
                <a:lnTo>
                  <a:pt x="0" y="53271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63610" y="1143309"/>
            <a:ext cx="4788279" cy="2892559"/>
          </a:xfrm>
          <a:custGeom>
            <a:avLst/>
            <a:gdLst/>
            <a:ahLst/>
            <a:cxnLst/>
            <a:rect l="l" t="t" r="r" b="b"/>
            <a:pathLst>
              <a:path w="4788279" h="2892559">
                <a:moveTo>
                  <a:pt x="0" y="0"/>
                </a:moveTo>
                <a:lnTo>
                  <a:pt x="4788279" y="0"/>
                </a:lnTo>
                <a:lnTo>
                  <a:pt x="4788279" y="2892558"/>
                </a:lnTo>
                <a:lnTo>
                  <a:pt x="0" y="2892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325631" y="3282447"/>
            <a:ext cx="3922415" cy="2369498"/>
          </a:xfrm>
          <a:custGeom>
            <a:avLst/>
            <a:gdLst/>
            <a:ahLst/>
            <a:cxnLst/>
            <a:rect l="l" t="t" r="r" b="b"/>
            <a:pathLst>
              <a:path w="3922415" h="2369498">
                <a:moveTo>
                  <a:pt x="0" y="0"/>
                </a:moveTo>
                <a:lnTo>
                  <a:pt x="3922415" y="0"/>
                </a:lnTo>
                <a:lnTo>
                  <a:pt x="3922415" y="2369497"/>
                </a:lnTo>
                <a:lnTo>
                  <a:pt x="0" y="2369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901815" y="3389703"/>
            <a:ext cx="4208887" cy="3062356"/>
          </a:xfrm>
          <a:custGeom>
            <a:avLst/>
            <a:gdLst/>
            <a:ahLst/>
            <a:cxnLst/>
            <a:rect l="l" t="t" r="r" b="b"/>
            <a:pathLst>
              <a:path w="4208887" h="3062356">
                <a:moveTo>
                  <a:pt x="0" y="0"/>
                </a:moveTo>
                <a:lnTo>
                  <a:pt x="4208887" y="0"/>
                </a:lnTo>
                <a:lnTo>
                  <a:pt x="4208887" y="3062357"/>
                </a:lnTo>
                <a:lnTo>
                  <a:pt x="0" y="30623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0394" b="-1704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415502" y="3513421"/>
            <a:ext cx="3819889" cy="2506053"/>
          </a:xfrm>
          <a:custGeom>
            <a:avLst/>
            <a:gdLst/>
            <a:ahLst/>
            <a:cxnLst/>
            <a:rect l="l" t="t" r="r" b="b"/>
            <a:pathLst>
              <a:path w="3819889" h="2506053">
                <a:moveTo>
                  <a:pt x="0" y="0"/>
                </a:moveTo>
                <a:lnTo>
                  <a:pt x="3819889" y="0"/>
                </a:lnTo>
                <a:lnTo>
                  <a:pt x="3819889" y="2506053"/>
                </a:lnTo>
                <a:lnTo>
                  <a:pt x="0" y="25060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3205" b="-2922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16849" y="3615214"/>
            <a:ext cx="4122075" cy="2611334"/>
          </a:xfrm>
          <a:custGeom>
            <a:avLst/>
            <a:gdLst/>
            <a:ahLst/>
            <a:cxnLst/>
            <a:rect l="l" t="t" r="r" b="b"/>
            <a:pathLst>
              <a:path w="4122075" h="2611334">
                <a:moveTo>
                  <a:pt x="0" y="0"/>
                </a:moveTo>
                <a:lnTo>
                  <a:pt x="4122075" y="0"/>
                </a:lnTo>
                <a:lnTo>
                  <a:pt x="4122075" y="2611334"/>
                </a:lnTo>
                <a:lnTo>
                  <a:pt x="0" y="26113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8476" b="-2937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039877" y="3160466"/>
            <a:ext cx="3211964" cy="3211964"/>
          </a:xfrm>
          <a:custGeom>
            <a:avLst/>
            <a:gdLst/>
            <a:ahLst/>
            <a:cxnLst/>
            <a:rect l="l" t="t" r="r" b="b"/>
            <a:pathLst>
              <a:path w="3211964" h="3211964">
                <a:moveTo>
                  <a:pt x="0" y="0"/>
                </a:moveTo>
                <a:lnTo>
                  <a:pt x="3211963" y="0"/>
                </a:lnTo>
                <a:lnTo>
                  <a:pt x="3211963" y="3211964"/>
                </a:lnTo>
                <a:lnTo>
                  <a:pt x="0" y="32119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42141" y="1304925"/>
            <a:ext cx="13003717" cy="939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09"/>
              </a:lnSpc>
            </a:pPr>
            <a:r>
              <a:rPr lang="en-US" sz="7987" spc="-391" dirty="0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KENALAN DENGAN JENIS-JENIS IKAN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30774" y="6796304"/>
            <a:ext cx="2932019" cy="842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9"/>
              </a:lnSpc>
            </a:pPr>
            <a:r>
              <a:rPr lang="en-US" sz="4335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IKAN LELE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773231" y="6796304"/>
            <a:ext cx="2466055" cy="842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9"/>
              </a:lnSpc>
            </a:pPr>
            <a:r>
              <a:rPr lang="en-US" sz="4335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IKAN HIU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37469" y="6796304"/>
            <a:ext cx="3375954" cy="842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9"/>
              </a:lnSpc>
            </a:pPr>
            <a:r>
              <a:rPr lang="en-US" sz="4335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IKAN MUJAIR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179849" y="6796304"/>
            <a:ext cx="2932019" cy="842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9"/>
              </a:lnSpc>
            </a:pPr>
            <a:r>
              <a:rPr lang="en-US" sz="4335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IKAN HIAS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90876" y="9124583"/>
            <a:ext cx="7777945" cy="653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72"/>
              </a:lnSpc>
            </a:pPr>
            <a:r>
              <a:rPr lang="en-US" sz="5787" spc="-283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DAN MASIH BANYAK LAGI........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222" b="-14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379020" y="895251"/>
            <a:ext cx="3760560" cy="2271722"/>
          </a:xfrm>
          <a:custGeom>
            <a:avLst/>
            <a:gdLst/>
            <a:ahLst/>
            <a:cxnLst/>
            <a:rect l="l" t="t" r="r" b="b"/>
            <a:pathLst>
              <a:path w="3760560" h="2271722">
                <a:moveTo>
                  <a:pt x="0" y="0"/>
                </a:moveTo>
                <a:lnTo>
                  <a:pt x="3760560" y="0"/>
                </a:lnTo>
                <a:lnTo>
                  <a:pt x="3760560" y="2271722"/>
                </a:lnTo>
                <a:lnTo>
                  <a:pt x="0" y="22717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002889" y="116472"/>
            <a:ext cx="7230479" cy="4114800"/>
          </a:xfrm>
          <a:custGeom>
            <a:avLst/>
            <a:gdLst/>
            <a:ahLst/>
            <a:cxnLst/>
            <a:rect l="l" t="t" r="r" b="b"/>
            <a:pathLst>
              <a:path w="7230479" h="4114800">
                <a:moveTo>
                  <a:pt x="0" y="0"/>
                </a:moveTo>
                <a:lnTo>
                  <a:pt x="7230479" y="0"/>
                </a:lnTo>
                <a:lnTo>
                  <a:pt x="72304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72726">
            <a:off x="9348277" y="6614952"/>
            <a:ext cx="4737336" cy="4032658"/>
          </a:xfrm>
          <a:custGeom>
            <a:avLst/>
            <a:gdLst/>
            <a:ahLst/>
            <a:cxnLst/>
            <a:rect l="l" t="t" r="r" b="b"/>
            <a:pathLst>
              <a:path w="4737336" h="4032658">
                <a:moveTo>
                  <a:pt x="0" y="0"/>
                </a:moveTo>
                <a:lnTo>
                  <a:pt x="4737337" y="0"/>
                </a:lnTo>
                <a:lnTo>
                  <a:pt x="4737337" y="4032658"/>
                </a:lnTo>
                <a:lnTo>
                  <a:pt x="0" y="40326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2868985" y="6576538"/>
            <a:ext cx="7397291" cy="3174110"/>
          </a:xfrm>
          <a:custGeom>
            <a:avLst/>
            <a:gdLst/>
            <a:ahLst/>
            <a:cxnLst/>
            <a:rect l="l" t="t" r="r" b="b"/>
            <a:pathLst>
              <a:path w="7397291" h="3174110">
                <a:moveTo>
                  <a:pt x="7397292" y="0"/>
                </a:moveTo>
                <a:lnTo>
                  <a:pt x="0" y="0"/>
                </a:lnTo>
                <a:lnTo>
                  <a:pt x="0" y="3174110"/>
                </a:lnTo>
                <a:lnTo>
                  <a:pt x="7397292" y="3174110"/>
                </a:lnTo>
                <a:lnTo>
                  <a:pt x="7397292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565340" y="6461841"/>
            <a:ext cx="4788279" cy="2892559"/>
          </a:xfrm>
          <a:custGeom>
            <a:avLst/>
            <a:gdLst/>
            <a:ahLst/>
            <a:cxnLst/>
            <a:rect l="l" t="t" r="r" b="b"/>
            <a:pathLst>
              <a:path w="4788279" h="2892559">
                <a:moveTo>
                  <a:pt x="0" y="0"/>
                </a:moveTo>
                <a:lnTo>
                  <a:pt x="4788280" y="0"/>
                </a:lnTo>
                <a:lnTo>
                  <a:pt x="4788280" y="2892559"/>
                </a:lnTo>
                <a:lnTo>
                  <a:pt x="0" y="28925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048711" y="7311019"/>
            <a:ext cx="1434086" cy="1194203"/>
          </a:xfrm>
          <a:custGeom>
            <a:avLst/>
            <a:gdLst/>
            <a:ahLst/>
            <a:cxnLst/>
            <a:rect l="l" t="t" r="r" b="b"/>
            <a:pathLst>
              <a:path w="1434086" h="1194203">
                <a:moveTo>
                  <a:pt x="0" y="0"/>
                </a:moveTo>
                <a:lnTo>
                  <a:pt x="1434087" y="0"/>
                </a:lnTo>
                <a:lnTo>
                  <a:pt x="1434087" y="1194203"/>
                </a:lnTo>
                <a:lnTo>
                  <a:pt x="0" y="11942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932474" y="1181100"/>
            <a:ext cx="6357417" cy="2405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86"/>
              </a:lnSpc>
            </a:pPr>
            <a:r>
              <a:rPr lang="en-US" sz="9186" spc="-450" dirty="0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MAKANAN KESUKAANKU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27590" y="4231272"/>
            <a:ext cx="11767185" cy="1586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36"/>
              </a:lnSpc>
            </a:pPr>
            <a:r>
              <a:rPr lang="en-US" sz="3835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Aku </a:t>
            </a:r>
            <a:r>
              <a:rPr lang="en-US" sz="3835" dirty="0" err="1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suka</a:t>
            </a:r>
            <a:r>
              <a:rPr lang="en-US" sz="3835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3835" dirty="0" err="1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makan</a:t>
            </a:r>
            <a:r>
              <a:rPr lang="en-US" sz="3835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 plankton dan alga </a:t>
            </a:r>
            <a:r>
              <a:rPr lang="en-US" sz="3835" dirty="0" err="1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kecil</a:t>
            </a:r>
            <a:r>
              <a:rPr lang="en-US" sz="3835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.</a:t>
            </a:r>
          </a:p>
          <a:p>
            <a:pPr algn="l">
              <a:lnSpc>
                <a:spcPts val="6136"/>
              </a:lnSpc>
            </a:pPr>
            <a:r>
              <a:rPr lang="en-US" sz="3835" dirty="0" err="1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Beberapa</a:t>
            </a:r>
            <a:r>
              <a:rPr lang="en-US" sz="3835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3835" dirty="0" err="1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dari</a:t>
            </a:r>
            <a:r>
              <a:rPr lang="en-US" sz="3835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 kami juga </a:t>
            </a:r>
            <a:r>
              <a:rPr lang="en-US" sz="3835" dirty="0" err="1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makan</a:t>
            </a:r>
            <a:r>
              <a:rPr lang="en-US" sz="3835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3835" dirty="0" err="1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serangga</a:t>
            </a:r>
            <a:r>
              <a:rPr lang="en-US" sz="3835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 dan ikan </a:t>
            </a:r>
            <a:r>
              <a:rPr lang="en-US" sz="3835" dirty="0" err="1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kecil</a:t>
            </a:r>
            <a:r>
              <a:rPr lang="en-US" sz="3835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.</a:t>
            </a:r>
          </a:p>
        </p:txBody>
      </p:sp>
      <p:sp>
        <p:nvSpPr>
          <p:cNvPr id="5" name="Freeform 5"/>
          <p:cNvSpPr/>
          <p:nvPr/>
        </p:nvSpPr>
        <p:spPr>
          <a:xfrm>
            <a:off x="3020487" y="6461841"/>
            <a:ext cx="3674752" cy="2251621"/>
          </a:xfrm>
          <a:custGeom>
            <a:avLst/>
            <a:gdLst/>
            <a:ahLst/>
            <a:cxnLst/>
            <a:rect l="l" t="t" r="r" b="b"/>
            <a:pathLst>
              <a:path w="3674752" h="2251621">
                <a:moveTo>
                  <a:pt x="0" y="0"/>
                </a:moveTo>
                <a:lnTo>
                  <a:pt x="3674752" y="0"/>
                </a:lnTo>
                <a:lnTo>
                  <a:pt x="3674752" y="2251621"/>
                </a:lnTo>
                <a:lnTo>
                  <a:pt x="0" y="225162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222" b="-14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328954" y="7913907"/>
            <a:ext cx="5575550" cy="4746187"/>
          </a:xfrm>
          <a:custGeom>
            <a:avLst/>
            <a:gdLst/>
            <a:ahLst/>
            <a:cxnLst/>
            <a:rect l="l" t="t" r="r" b="b"/>
            <a:pathLst>
              <a:path w="5575550" h="4746187">
                <a:moveTo>
                  <a:pt x="0" y="0"/>
                </a:moveTo>
                <a:lnTo>
                  <a:pt x="5575550" y="0"/>
                </a:lnTo>
                <a:lnTo>
                  <a:pt x="5575550" y="4746186"/>
                </a:lnTo>
                <a:lnTo>
                  <a:pt x="0" y="47461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812399" y="5447380"/>
            <a:ext cx="4788279" cy="2892559"/>
          </a:xfrm>
          <a:custGeom>
            <a:avLst/>
            <a:gdLst/>
            <a:ahLst/>
            <a:cxnLst/>
            <a:rect l="l" t="t" r="r" b="b"/>
            <a:pathLst>
              <a:path w="4788279" h="2892559">
                <a:moveTo>
                  <a:pt x="0" y="0"/>
                </a:moveTo>
                <a:lnTo>
                  <a:pt x="4788280" y="0"/>
                </a:lnTo>
                <a:lnTo>
                  <a:pt x="4788280" y="2892559"/>
                </a:lnTo>
                <a:lnTo>
                  <a:pt x="0" y="2892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409743" y="1028700"/>
            <a:ext cx="4788279" cy="2892559"/>
          </a:xfrm>
          <a:custGeom>
            <a:avLst/>
            <a:gdLst/>
            <a:ahLst/>
            <a:cxnLst/>
            <a:rect l="l" t="t" r="r" b="b"/>
            <a:pathLst>
              <a:path w="4788279" h="2892559">
                <a:moveTo>
                  <a:pt x="0" y="0"/>
                </a:moveTo>
                <a:lnTo>
                  <a:pt x="4788279" y="0"/>
                </a:lnTo>
                <a:lnTo>
                  <a:pt x="4788279" y="2892559"/>
                </a:lnTo>
                <a:lnTo>
                  <a:pt x="0" y="2892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409743" y="8396569"/>
            <a:ext cx="6170545" cy="3780862"/>
          </a:xfrm>
          <a:custGeom>
            <a:avLst/>
            <a:gdLst/>
            <a:ahLst/>
            <a:cxnLst/>
            <a:rect l="l" t="t" r="r" b="b"/>
            <a:pathLst>
              <a:path w="6170545" h="3780862">
                <a:moveTo>
                  <a:pt x="0" y="0"/>
                </a:moveTo>
                <a:lnTo>
                  <a:pt x="6170545" y="0"/>
                </a:lnTo>
                <a:lnTo>
                  <a:pt x="6170545" y="3780862"/>
                </a:lnTo>
                <a:lnTo>
                  <a:pt x="0" y="37808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-1549077" y="3026616"/>
            <a:ext cx="3770348" cy="2310195"/>
          </a:xfrm>
          <a:custGeom>
            <a:avLst/>
            <a:gdLst/>
            <a:ahLst/>
            <a:cxnLst/>
            <a:rect l="l" t="t" r="r" b="b"/>
            <a:pathLst>
              <a:path w="3770348" h="2310195">
                <a:moveTo>
                  <a:pt x="3770348" y="0"/>
                </a:moveTo>
                <a:lnTo>
                  <a:pt x="0" y="0"/>
                </a:lnTo>
                <a:lnTo>
                  <a:pt x="0" y="2310195"/>
                </a:lnTo>
                <a:lnTo>
                  <a:pt x="3770348" y="2310195"/>
                </a:lnTo>
                <a:lnTo>
                  <a:pt x="377034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583382" y="0"/>
            <a:ext cx="8704618" cy="5832094"/>
          </a:xfrm>
          <a:custGeom>
            <a:avLst/>
            <a:gdLst/>
            <a:ahLst/>
            <a:cxnLst/>
            <a:rect l="l" t="t" r="r" b="b"/>
            <a:pathLst>
              <a:path w="8704618" h="5832094">
                <a:moveTo>
                  <a:pt x="0" y="0"/>
                </a:moveTo>
                <a:lnTo>
                  <a:pt x="8704618" y="0"/>
                </a:lnTo>
                <a:lnTo>
                  <a:pt x="8704618" y="5832094"/>
                </a:lnTo>
                <a:lnTo>
                  <a:pt x="0" y="58320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54205" y="689685"/>
            <a:ext cx="8989795" cy="2226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27"/>
              </a:lnSpc>
            </a:pPr>
            <a:r>
              <a:rPr lang="en-US" sz="8527" spc="-417" dirty="0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MANFAAT MAKAN IKAN UNTUK KALIAN!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902108" y="7571314"/>
            <a:ext cx="13357192" cy="808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9"/>
              </a:lnSpc>
            </a:pPr>
            <a:r>
              <a:rPr lang="en-US" sz="4164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Makan ikan </a:t>
            </a:r>
            <a:r>
              <a:rPr lang="en-US" sz="4164" dirty="0" err="1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dapat</a:t>
            </a:r>
            <a:r>
              <a:rPr lang="en-US" sz="4164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4164" dirty="0" err="1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membuat</a:t>
            </a:r>
            <a:r>
              <a:rPr lang="en-US" sz="4164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4164" dirty="0" err="1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teman-teman</a:t>
            </a:r>
            <a:r>
              <a:rPr lang="en-US" sz="4164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4164" dirty="0" err="1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sehat</a:t>
            </a:r>
            <a:r>
              <a:rPr lang="en-US" sz="4164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 dan </a:t>
            </a:r>
            <a:r>
              <a:rPr lang="en-US" sz="4164" dirty="0" err="1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kuat</a:t>
            </a:r>
            <a:r>
              <a:rPr lang="en-US" sz="4164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!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6097" y="6317392"/>
            <a:ext cx="12783697" cy="808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9"/>
              </a:lnSpc>
            </a:pPr>
            <a:r>
              <a:rPr lang="en-US" sz="4164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Ikan </a:t>
            </a:r>
            <a:r>
              <a:rPr lang="en-US" sz="4164" dirty="0" err="1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mengandung</a:t>
            </a:r>
            <a:r>
              <a:rPr lang="en-US" sz="4164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4164" dirty="0" err="1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banyak</a:t>
            </a:r>
            <a:r>
              <a:rPr lang="en-US" sz="4164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 vitamin dan protein </a:t>
            </a:r>
            <a:r>
              <a:rPr lang="en-US" sz="4164" dirty="0" err="1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penting</a:t>
            </a:r>
            <a:r>
              <a:rPr lang="en-US" sz="4164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222" b="-14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000116" y="7233009"/>
            <a:ext cx="5575550" cy="4746187"/>
          </a:xfrm>
          <a:custGeom>
            <a:avLst/>
            <a:gdLst/>
            <a:ahLst/>
            <a:cxnLst/>
            <a:rect l="l" t="t" r="r" b="b"/>
            <a:pathLst>
              <a:path w="5575550" h="4746187">
                <a:moveTo>
                  <a:pt x="0" y="0"/>
                </a:moveTo>
                <a:lnTo>
                  <a:pt x="5575550" y="0"/>
                </a:lnTo>
                <a:lnTo>
                  <a:pt x="5575550" y="4746187"/>
                </a:lnTo>
                <a:lnTo>
                  <a:pt x="0" y="47461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72726">
            <a:off x="15901481" y="7021581"/>
            <a:ext cx="4286955" cy="3649271"/>
          </a:xfrm>
          <a:custGeom>
            <a:avLst/>
            <a:gdLst/>
            <a:ahLst/>
            <a:cxnLst/>
            <a:rect l="l" t="t" r="r" b="b"/>
            <a:pathLst>
              <a:path w="4286955" h="3649271">
                <a:moveTo>
                  <a:pt x="0" y="0"/>
                </a:moveTo>
                <a:lnTo>
                  <a:pt x="4286955" y="0"/>
                </a:lnTo>
                <a:lnTo>
                  <a:pt x="4286955" y="3649271"/>
                </a:lnTo>
                <a:lnTo>
                  <a:pt x="0" y="36492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05212" y="3697221"/>
            <a:ext cx="4788279" cy="2892559"/>
          </a:xfrm>
          <a:custGeom>
            <a:avLst/>
            <a:gdLst/>
            <a:ahLst/>
            <a:cxnLst/>
            <a:rect l="l" t="t" r="r" b="b"/>
            <a:pathLst>
              <a:path w="4788279" h="2892559">
                <a:moveTo>
                  <a:pt x="0" y="0"/>
                </a:moveTo>
                <a:lnTo>
                  <a:pt x="4788280" y="0"/>
                </a:lnTo>
                <a:lnTo>
                  <a:pt x="4788280" y="2892558"/>
                </a:lnTo>
                <a:lnTo>
                  <a:pt x="0" y="2892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384358" y="6928432"/>
            <a:ext cx="5901637" cy="3358568"/>
          </a:xfrm>
          <a:custGeom>
            <a:avLst/>
            <a:gdLst/>
            <a:ahLst/>
            <a:cxnLst/>
            <a:rect l="l" t="t" r="r" b="b"/>
            <a:pathLst>
              <a:path w="5901637" h="3358568">
                <a:moveTo>
                  <a:pt x="0" y="0"/>
                </a:moveTo>
                <a:lnTo>
                  <a:pt x="5901637" y="0"/>
                </a:lnTo>
                <a:lnTo>
                  <a:pt x="5901637" y="3358568"/>
                </a:lnTo>
                <a:lnTo>
                  <a:pt x="0" y="33585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729884" y="1028700"/>
            <a:ext cx="4788279" cy="2892559"/>
          </a:xfrm>
          <a:custGeom>
            <a:avLst/>
            <a:gdLst/>
            <a:ahLst/>
            <a:cxnLst/>
            <a:rect l="l" t="t" r="r" b="b"/>
            <a:pathLst>
              <a:path w="4788279" h="2892559">
                <a:moveTo>
                  <a:pt x="0" y="0"/>
                </a:moveTo>
                <a:lnTo>
                  <a:pt x="4788279" y="0"/>
                </a:lnTo>
                <a:lnTo>
                  <a:pt x="4788279" y="2892559"/>
                </a:lnTo>
                <a:lnTo>
                  <a:pt x="0" y="2892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158552" y="6203249"/>
            <a:ext cx="1434086" cy="1194203"/>
          </a:xfrm>
          <a:custGeom>
            <a:avLst/>
            <a:gdLst/>
            <a:ahLst/>
            <a:cxnLst/>
            <a:rect l="l" t="t" r="r" b="b"/>
            <a:pathLst>
              <a:path w="1434086" h="1194203">
                <a:moveTo>
                  <a:pt x="0" y="0"/>
                </a:moveTo>
                <a:lnTo>
                  <a:pt x="1434086" y="0"/>
                </a:lnTo>
                <a:lnTo>
                  <a:pt x="1434086" y="1194203"/>
                </a:lnTo>
                <a:lnTo>
                  <a:pt x="0" y="11942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592638" y="7495625"/>
            <a:ext cx="4572976" cy="1762675"/>
          </a:xfrm>
          <a:custGeom>
            <a:avLst/>
            <a:gdLst/>
            <a:ahLst/>
            <a:cxnLst/>
            <a:rect l="l" t="t" r="r" b="b"/>
            <a:pathLst>
              <a:path w="4572976" h="1762675">
                <a:moveTo>
                  <a:pt x="0" y="0"/>
                </a:moveTo>
                <a:lnTo>
                  <a:pt x="4572977" y="0"/>
                </a:lnTo>
                <a:lnTo>
                  <a:pt x="4572977" y="1762675"/>
                </a:lnTo>
                <a:lnTo>
                  <a:pt x="0" y="17626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434286" y="0"/>
            <a:ext cx="6853714" cy="10287000"/>
          </a:xfrm>
          <a:custGeom>
            <a:avLst/>
            <a:gdLst/>
            <a:ahLst/>
            <a:cxnLst/>
            <a:rect l="l" t="t" r="r" b="b"/>
            <a:pathLst>
              <a:path w="6853714" h="10287000">
                <a:moveTo>
                  <a:pt x="0" y="0"/>
                </a:moveTo>
                <a:lnTo>
                  <a:pt x="6853714" y="0"/>
                </a:lnTo>
                <a:lnTo>
                  <a:pt x="68537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522831"/>
            <a:ext cx="8965182" cy="263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98"/>
              </a:lnSpc>
            </a:pPr>
            <a:r>
              <a:rPr lang="en-US" sz="10098" spc="-494" dirty="0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AKU SAYANG KALIAN SEMUA!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-143032" y="3544821"/>
            <a:ext cx="11308647" cy="13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</a:pPr>
            <a:r>
              <a:rPr lang="en-US" sz="3657" dirty="0" err="1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Jangan</a:t>
            </a:r>
            <a:r>
              <a:rPr lang="en-US" sz="3657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3657" dirty="0" err="1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lupa</a:t>
            </a:r>
            <a:r>
              <a:rPr lang="en-US" sz="3657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3657" dirty="0" err="1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makan</a:t>
            </a:r>
            <a:r>
              <a:rPr lang="en-US" sz="3657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 ikan </a:t>
            </a:r>
            <a:r>
              <a:rPr lang="en-US" sz="3657" dirty="0" err="1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ya</a:t>
            </a:r>
            <a:r>
              <a:rPr lang="en-US" sz="3657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, </a:t>
            </a:r>
            <a:r>
              <a:rPr lang="en-US" sz="3657" dirty="0" err="1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teman-teman</a:t>
            </a:r>
            <a:r>
              <a:rPr lang="en-US" sz="3657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!</a:t>
            </a:r>
          </a:p>
          <a:p>
            <a:pPr algn="ctr">
              <a:lnSpc>
                <a:spcPts val="5120"/>
              </a:lnSpc>
            </a:pPr>
            <a:r>
              <a:rPr lang="en-US" sz="3657" dirty="0" err="1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Semoga</a:t>
            </a:r>
            <a:r>
              <a:rPr lang="en-US" sz="3657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3657" dirty="0" err="1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kita</a:t>
            </a:r>
            <a:r>
              <a:rPr lang="en-US" sz="3657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3657" dirty="0" err="1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bisa</a:t>
            </a:r>
            <a:r>
              <a:rPr lang="en-US" sz="3657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3657" dirty="0" err="1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bertemu</a:t>
            </a:r>
            <a:r>
              <a:rPr lang="en-US" sz="3657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 di </a:t>
            </a:r>
            <a:r>
              <a:rPr lang="en-US" sz="3657" dirty="0" err="1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laut</a:t>
            </a:r>
            <a:r>
              <a:rPr lang="en-US" sz="3657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3657" dirty="0" err="1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suatu</a:t>
            </a:r>
            <a:r>
              <a:rPr lang="en-US" sz="3657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3657" dirty="0" err="1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hari</a:t>
            </a:r>
            <a:r>
              <a:rPr lang="en-US" sz="3657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3657" dirty="0" err="1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nanti</a:t>
            </a:r>
            <a:r>
              <a:rPr lang="en-US" sz="3657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!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185</Words>
  <Application>Microsoft Office PowerPoint</Application>
  <PresentationFormat>Custom</PresentationFormat>
  <Paragraphs>30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Jua</vt:lpstr>
      <vt:lpstr>Bobby Jones Soft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Illustration Oceans &amp; Climate Change Presentation</dc:title>
  <cp:lastModifiedBy>NAJWA FADILLAH</cp:lastModifiedBy>
  <cp:revision>4</cp:revision>
  <dcterms:created xsi:type="dcterms:W3CDTF">2006-08-16T00:00:00Z</dcterms:created>
  <dcterms:modified xsi:type="dcterms:W3CDTF">2025-04-22T06:41:50Z</dcterms:modified>
  <dc:identifier>DAGlU1am6P8</dc:identifier>
</cp:coreProperties>
</file>